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FC09476-FD48-4A7F-81C4-0AA835068E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z="1400"/>
            </a:lvl1pPr>
          </a:lstStyle>
          <a:p>
            <a:fld id="{2B3A01A6-7CC1-4007-BF7A-E7E6FEBD9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3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7ABF4-A9D9-4EBF-94E3-70527B28621A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51799C-8B6B-407F-A44B-30C54497BB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6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61CC3-95D4-446E-BAB6-6220FF272348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7647E9-0F64-47D3-8BA6-3B7D394A60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74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5D9DB-B29F-43E9-AE03-7260DA584B47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B652A-68FD-4625-A6A6-88C34565E4D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99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4" y="930275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147888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2147888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928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9285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928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E9DE1B96-352C-4DEF-B961-F75B30BFAC6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56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702B9BD4-08FA-406D-BAA2-CC6E004EDC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5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E564EA4-4ADD-4F47-97AB-6C70F43EA7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32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9037-D341-4B49-BE76-BDB3AEA32F33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B0A2F-9D96-4FEB-B1C1-515C01EEF4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29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D13EE-4AEB-4CC5-82CC-5C4886EAAA54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70EF1-0270-4478-967E-BE88A02AB1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2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85FBB-CF1A-495E-AE01-C7DE5378417C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EF4FF-3624-4BCA-8913-28747E6B0D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3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14E16-545A-49B8-8D92-5EA44BE4BBDD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4EE2B-0949-4E6D-94BE-8D5FBD8566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2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A9136-1EA2-4EC4-872A-A2159E28E7E0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077979-5E6D-45FF-9309-EF9B8FCE24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9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3F3C4-A941-4FCC-8D96-97DC4092C488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E85F6-38BE-445F-ADE5-DEED29E6F8C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C21FD-D086-4B9F-8C1A-6CB1078C66BC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050DF0-4AD3-4147-BACE-36F248C0C10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6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5F17-5D6C-40DC-A005-28F3D63E7177}" type="datetime1">
              <a:rPr lang="en-US">
                <a:solidFill>
                  <a:srgbClr val="000000"/>
                </a:solidFill>
              </a:rPr>
              <a:pPr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652E80-D1F3-43F0-A80A-E7B8DF1998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6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6"/>
            <a:ext cx="284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331B29-77E9-4BC4-864D-987E3A58A3CC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613526"/>
            <a:ext cx="660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66400" y="6629400"/>
            <a:ext cx="162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A77C6C-6758-4B00-938F-FFDDB9815707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8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George F. Kennan </a:t>
            </a:r>
            <a:r>
              <a:rPr lang="en-US" altLang="en-US" sz="2800"/>
              <a:t>d. 2005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76800"/>
          </a:xfrm>
        </p:spPr>
        <p:txBody>
          <a:bodyPr/>
          <a:lstStyle/>
          <a:p>
            <a:r>
              <a:rPr lang="en-US" altLang="en-US" smtClean="0"/>
              <a:t>State department officer based in Moscow</a:t>
            </a:r>
          </a:p>
          <a:p>
            <a:pPr lvl="1"/>
            <a:r>
              <a:rPr lang="en-US" altLang="en-US" sz="2400"/>
              <a:t>During and after World War II</a:t>
            </a:r>
          </a:p>
          <a:p>
            <a:pPr lvl="1"/>
            <a:r>
              <a:rPr lang="en-US" altLang="en-US" sz="2400"/>
              <a:t>Profoundly influenced American foreign policy </a:t>
            </a:r>
          </a:p>
          <a:p>
            <a:pPr lvl="1"/>
            <a:r>
              <a:rPr lang="en-US" altLang="en-US" sz="2400"/>
              <a:t>Authored the “long telegram” that analyzed the communist outlook on world affairs</a:t>
            </a:r>
          </a:p>
          <a:p>
            <a:pPr lvl="1"/>
            <a:r>
              <a:rPr lang="en-US" altLang="en-US" sz="2400"/>
              <a:t>Later published in </a:t>
            </a:r>
            <a:r>
              <a:rPr lang="en-US" altLang="en-US" sz="2400" i="1"/>
              <a:t>Foreign Affairs </a:t>
            </a:r>
            <a:r>
              <a:rPr lang="en-US" altLang="en-US" sz="2400"/>
              <a:t>magazine by “X” </a:t>
            </a:r>
          </a:p>
          <a:p>
            <a:pPr lvl="1">
              <a:buFontTx/>
              <a:buNone/>
            </a:pPr>
            <a:r>
              <a:rPr lang="en-US" altLang="en-US" sz="2400"/>
              <a:t>( </a:t>
            </a:r>
            <a:r>
              <a:rPr lang="en-US" altLang="en-US" sz="2400" b="1" i="1"/>
              <a:t>The Sources of Soviet Conduct  </a:t>
            </a:r>
            <a:r>
              <a:rPr lang="en-US" altLang="en-US" sz="2400"/>
              <a:t>- July 1947)</a:t>
            </a:r>
          </a:p>
          <a:p>
            <a:pPr lvl="1"/>
            <a:r>
              <a:rPr lang="en-US" altLang="en-US" sz="2400"/>
              <a:t>The relationship was one of “</a:t>
            </a:r>
            <a:r>
              <a:rPr lang="en-US" altLang="en-US" sz="2400" b="1"/>
              <a:t>innate antagonism</a:t>
            </a:r>
            <a:r>
              <a:rPr lang="en-US" altLang="en-US" sz="2400"/>
              <a:t>”</a:t>
            </a:r>
          </a:p>
          <a:p>
            <a:pPr lvl="1"/>
            <a:r>
              <a:rPr lang="en-US" altLang="en-US" sz="2400"/>
              <a:t>The </a:t>
            </a:r>
            <a:r>
              <a:rPr lang="en-US" altLang="en-US" sz="2400" b="1"/>
              <a:t>Soviet Union did not have a firm timetable </a:t>
            </a:r>
            <a:r>
              <a:rPr lang="en-US" altLang="en-US" sz="2400"/>
              <a:t>and thus we need: “</a:t>
            </a:r>
            <a:r>
              <a:rPr lang="en-US" altLang="en-US" sz="2400" b="1"/>
              <a:t>a long-term, patient, but firm and vigilant containment</a:t>
            </a:r>
            <a:r>
              <a:rPr lang="en-US" altLang="en-US" sz="2400"/>
              <a:t>”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809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0CBFC9B-EAAF-43AF-BCB6-7F5F933D4E07}" type="slidenum">
              <a:rPr lang="en-US" altLang="en-US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1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George F. Kennan </a:t>
            </a:r>
            <a:r>
              <a:rPr lang="en-US" altLang="en-US" sz="2800"/>
              <a:t>d. 2005</a:t>
            </a:r>
            <a:endParaRPr lang="en-US" altLang="en-US" smtClean="0"/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830763"/>
          </a:xfrm>
        </p:spPr>
        <p:txBody>
          <a:bodyPr/>
          <a:lstStyle/>
          <a:p>
            <a:r>
              <a:rPr lang="en-US" altLang="en-US" sz="2800"/>
              <a:t>Regarded as the intellectual father of containment</a:t>
            </a:r>
          </a:p>
          <a:p>
            <a:pPr lvl="1"/>
            <a:r>
              <a:rPr lang="en-US" altLang="en-US" sz="2400"/>
              <a:t>The American Cold War strategy of blocking Soviet advances beyond Eastern and Central Europe</a:t>
            </a:r>
          </a:p>
          <a:p>
            <a:r>
              <a:rPr lang="en-US" altLang="en-US" sz="2800"/>
              <a:t>His ideas were influential in the formation of the Truman Doctrine in 1947, and the strategy of NSC-68 in 1950</a:t>
            </a:r>
          </a:p>
          <a:p>
            <a:r>
              <a:rPr lang="en-US" altLang="en-US" sz="2800"/>
              <a:t>He began to distance himself from the practical implementation of his recommendations</a:t>
            </a:r>
          </a:p>
          <a:p>
            <a:pPr lvl="1"/>
            <a:r>
              <a:rPr lang="en-US" altLang="en-US" sz="2400"/>
              <a:t>He insisted that his ideas were exaggerated and militarized buy U.S. Policy makers  </a:t>
            </a:r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C842808-75D8-4A98-BB15-4BA3C117A6B3}" type="slidenum">
              <a:rPr lang="en-US" altLang="en-US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5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George F. Kennan </a:t>
            </a:r>
            <a:r>
              <a:rPr lang="en-US" altLang="en-US" sz="2800"/>
              <a:t>d. 2005</a:t>
            </a:r>
            <a:endParaRPr lang="en-US" altLang="en-US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He left the diplomatic corps in the early 1960’s</a:t>
            </a:r>
          </a:p>
          <a:p>
            <a:pPr lvl="1"/>
            <a:r>
              <a:rPr lang="en-US" altLang="en-US" smtClean="0"/>
              <a:t>He began a second career as a scholar criticizing U.S. Cold War policies</a:t>
            </a:r>
          </a:p>
          <a:p>
            <a:pPr lvl="1"/>
            <a:r>
              <a:rPr lang="en-US" altLang="en-US" smtClean="0"/>
              <a:t>When he saw the first draft of Truman’s speech in 1947, he was alarmed at the dramatic and emotional language used and the implications to fight  communist challenges on a global as opposed to regional 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000000"/>
                </a:solidFill>
              </a:rPr>
              <a:t>Kevin Sacerdote (Content)   www.brainybetty.com (Design)</a:t>
            </a: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4164880-05B3-4914-84D0-2AD8C0113CAC}" type="slidenum">
              <a:rPr lang="en-US" altLang="en-US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LL2">
  <a:themeElements>
    <a:clrScheme name="FALL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ALL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LL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FALL2</vt:lpstr>
      <vt:lpstr>George F. Kennan d. 2005</vt:lpstr>
      <vt:lpstr>George F. Kennan d. 2005</vt:lpstr>
      <vt:lpstr>George F. Kennan d. 2005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F. Kennan d. 2005</dc:title>
  <dc:creator>Grace</dc:creator>
  <cp:lastModifiedBy>Grace</cp:lastModifiedBy>
  <cp:revision>1</cp:revision>
  <dcterms:created xsi:type="dcterms:W3CDTF">2016-02-07T23:22:47Z</dcterms:created>
  <dcterms:modified xsi:type="dcterms:W3CDTF">2016-02-07T23:23:00Z</dcterms:modified>
</cp:coreProperties>
</file>